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F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70209-336B-944D-E932-B899E856C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114669-2C84-9B4A-2589-7DC2ED39A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9F6B24-1A77-5178-F0A8-00E7A1DA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1789A1-E4AB-2FBE-096A-2DD6FE8E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31514-6142-11BB-098C-E0FF66D1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05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C496D-41CB-2914-2F5E-AAEFDF71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BFF8E5-584A-DD78-4375-CF2BA5F2E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34B9B8-911F-823E-FCAE-DC19632A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33B69F-31DB-8668-E963-B4282DE7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27C10-C1EC-8A2C-8BD9-79E9718A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54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80010A-B27F-9686-9642-36E2C406A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B86786-9B98-0ED4-56FC-08B1570B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918B30-1815-519C-ED4B-D9706160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F7C867-9FC4-3B0E-D3DE-D15304F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64046A-FD66-3458-C172-11B16CED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8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6ABD4-2EB1-E63E-A492-53D86669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13526-C927-0BA7-37C3-15F1F1C8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62FAD1-F76E-7F44-70C7-2A60D12D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D78C1B-C141-A25F-037A-DA3BBFAB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6FBF46-4D0D-33BB-5080-0A98C426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9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F40F7-AB00-047A-F253-63DD93D9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A335DE-1705-C4E1-E90F-ED8FCDD0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B887A-42A6-C90B-91E6-7986943B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9EADC-71ED-7011-0917-36886D40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2ADC6C-65E5-421E-42FA-8476FF29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82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62F69-701F-8679-4B6F-D036A338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140464-3EB3-94AD-2641-E8918D0D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BE0906-C5C2-EDE9-4348-23F240552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0FF7DA-F0E5-4118-9CA3-6E9677CD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8BE6F5-3FB3-D856-B969-7ED33C3D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1770F2-11F7-B2ED-211B-769CB2C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A4825-195F-361C-591B-E3E4DCD7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25ACD-13AA-13AD-82D5-914C612C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5BA13C-AAC2-D47F-98B8-F157E25F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91F3E5-3ADA-7194-C63D-94E41E0FC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10A797-5510-2B23-829D-93414985E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83786D-A2AA-396C-5285-D235FCA5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0F0971D-8277-59B7-7380-B948D2BA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E1E1E3-AB7E-5284-3605-16EE655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70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F2692-BC28-3168-C305-59153CBF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DAF20E-D996-E745-0524-973B7CAF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D0BDC5-FC98-D3B1-CC17-2B145944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4854DB-7CBA-0167-2D34-E48A9788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97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063FDB-EEB7-BF1A-216D-8D991A94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D0D5C-13BB-D7F4-0C72-A04A72E3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D8B0D5-DE3E-260C-1E47-A40EBD1F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6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C5F0F-5B31-75F3-D1D8-CD633BA6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0926B-0780-4867-EC50-4C84C2F1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59CFF3-CF5C-87F6-4FF5-F0B629DFC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149009-BAF6-4BC6-AD59-1CFEA937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10D40-B32D-540D-FA90-2407ABCF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BE3D6F-31DC-89D3-60E6-09D1F2BA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48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3EBAB-1A05-608E-2D1B-F7B33754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C78EFE-86B1-2EB5-DE42-95FD49141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944F5-6E78-8BED-8212-54A4D0FBE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4DA610-008D-82A5-CA5A-242B8133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997230-D057-C9DA-61E2-E925465A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A3CAD-D67A-5219-2660-783341C1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5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F97986-459C-CA9E-20B7-10E924F9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B579-E129-A368-8FC3-93153EDB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A48E89-FCFC-DF20-AD97-1F3C5FB73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15FDE-2989-4262-B400-612014103237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87A3AF-20C8-7B6F-77A1-8CDB7A9AA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F23529-6AF3-35D7-F4B8-5F8521895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249E-D8EE-4F3B-971D-A41CBCF4F3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96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4287795"/>
            <a:ext cx="12056076" cy="248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8ACB06-98BD-B784-1810-07373B65548B}"/>
              </a:ext>
            </a:extLst>
          </p:cNvPr>
          <p:cNvSpPr/>
          <p:nvPr/>
        </p:nvSpPr>
        <p:spPr>
          <a:xfrm>
            <a:off x="3369483" y="10643"/>
            <a:ext cx="5453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Projeto Individual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82A1EB8-620B-8557-E80A-0A34015BF83C}"/>
              </a:ext>
            </a:extLst>
          </p:cNvPr>
          <p:cNvSpPr/>
          <p:nvPr/>
        </p:nvSpPr>
        <p:spPr>
          <a:xfrm>
            <a:off x="3964775" y="3131312"/>
            <a:ext cx="4262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Portal e+sport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108EEA-502D-3351-444E-8B06B63354E5}"/>
              </a:ext>
            </a:extLst>
          </p:cNvPr>
          <p:cNvSpPr/>
          <p:nvPr/>
        </p:nvSpPr>
        <p:spPr>
          <a:xfrm>
            <a:off x="3741541" y="4744819"/>
            <a:ext cx="47089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0"/>
                <a:solidFill>
                  <a:srgbClr val="0C0F22"/>
                </a:solidFill>
              </a:rPr>
              <a:t>Nome</a:t>
            </a:r>
            <a:r>
              <a:rPr lang="pt-BR" sz="3200" b="1" dirty="0">
                <a:ln w="0"/>
                <a:solidFill>
                  <a:srgbClr val="0C0F22"/>
                </a:solidFill>
              </a:rPr>
              <a:t>: Danylo Dias Gomes</a:t>
            </a:r>
          </a:p>
          <a:p>
            <a:pPr algn="ctr"/>
            <a:r>
              <a:rPr lang="pt-BR" sz="3200" b="1" cap="none" spc="0" dirty="0">
                <a:ln w="0"/>
                <a:solidFill>
                  <a:srgbClr val="0C0F22"/>
                </a:solidFill>
              </a:rPr>
              <a:t>RA: 02221004</a:t>
            </a:r>
          </a:p>
          <a:p>
            <a:pPr algn="ctr"/>
            <a:r>
              <a:rPr lang="pt-BR" sz="3200" b="1" dirty="0">
                <a:ln w="0"/>
                <a:solidFill>
                  <a:srgbClr val="0C0F22"/>
                </a:solidFill>
              </a:rPr>
              <a:t>1ºCCO 2022</a:t>
            </a:r>
            <a:endParaRPr lang="pt-BR" sz="3200" b="1" cap="none" spc="0" dirty="0">
              <a:ln w="0"/>
              <a:solidFill>
                <a:srgbClr val="0C0F22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8B7388D-455C-2C2C-2FEF-94B355AF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12" y="557535"/>
            <a:ext cx="3913971" cy="28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https://www.mktesportivo.com/wp-content/uploads/2019/12/esports.jpg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384CD4-85E6-AB49-B143-EC69EE7089A3}"/>
              </a:ext>
            </a:extLst>
          </p:cNvPr>
          <p:cNvSpPr/>
          <p:nvPr/>
        </p:nvSpPr>
        <p:spPr>
          <a:xfrm>
            <a:off x="3342684" y="310632"/>
            <a:ext cx="5506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bg1"/>
                </a:solidFill>
              </a:rPr>
              <a:t>esports – O que é?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5170B-D1A0-33F8-0741-01C63576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9" y="2301356"/>
            <a:ext cx="5702129" cy="3320070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6B1B04-67E6-725E-990E-CC9DD158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04" y="2301356"/>
            <a:ext cx="5028063" cy="3354661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35BF0DD-1B40-771A-E99C-43E8D6622E48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55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BCEAEFB-68A0-734F-3570-DD08A7D9351C}"/>
              </a:ext>
            </a:extLst>
          </p:cNvPr>
          <p:cNvSpPr/>
          <p:nvPr/>
        </p:nvSpPr>
        <p:spPr>
          <a:xfrm>
            <a:off x="770966" y="310632"/>
            <a:ext cx="10650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bg1"/>
                </a:solidFill>
              </a:rPr>
              <a:t>Vida escola</a:t>
            </a:r>
            <a:r>
              <a:rPr lang="pt-BR" sz="5400" b="1" dirty="0">
                <a:ln w="0"/>
                <a:solidFill>
                  <a:schemeClr val="bg1"/>
                </a:solidFill>
              </a:rPr>
              <a:t>r, competição e esports...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9C345A-3C8C-E469-493F-98709BAD628C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52BDA4-E5E5-5EF2-E214-103E0564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3" y="2316414"/>
            <a:ext cx="5988054" cy="3471063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4DEB63-B28A-806A-6FDF-7A82806B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467" y="2316414"/>
            <a:ext cx="4494112" cy="3471063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5200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1C579-C9F3-2A1D-3F30-A4F17AF4C9F9}"/>
              </a:ext>
            </a:extLst>
          </p:cNvPr>
          <p:cNvSpPr/>
          <p:nvPr/>
        </p:nvSpPr>
        <p:spPr>
          <a:xfrm>
            <a:off x="3014690" y="310632"/>
            <a:ext cx="6162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Um futuro grandioso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F45A80-CCD7-AC9B-A81F-DEEB506486A6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4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D00F20-96A8-D288-5D47-3A3B58CC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31" y="2412970"/>
            <a:ext cx="6153248" cy="3426240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DA86D8-C704-18D4-DB25-E2377521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7" y="2044387"/>
            <a:ext cx="4305092" cy="4305092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3578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CF351D-2A1A-201D-529C-1BF27EF3B73A}"/>
              </a:ext>
            </a:extLst>
          </p:cNvPr>
          <p:cNvSpPr/>
          <p:nvPr/>
        </p:nvSpPr>
        <p:spPr>
          <a:xfrm>
            <a:off x="3964792" y="310632"/>
            <a:ext cx="4262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Portal e+sport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35E776C-8E0A-6970-AD96-FFF4C91FA4B8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5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195458-02E9-D92E-C4F3-7C890C5F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451" y="2161143"/>
            <a:ext cx="3929894" cy="3929894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4A0DB6-1987-AC15-867A-29BD2D45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2" y="2161143"/>
            <a:ext cx="5531817" cy="3929894"/>
          </a:xfrm>
          <a:prstGeom prst="rect">
            <a:avLst/>
          </a:prstGeom>
          <a:ln w="76200">
            <a:solidFill>
              <a:srgbClr val="0C0F22"/>
            </a:solidFill>
          </a:ln>
        </p:spPr>
      </p:pic>
    </p:spTree>
    <p:extLst>
      <p:ext uri="{BB962C8B-B14F-4D97-AF65-F5344CB8AC3E}">
        <p14:creationId xmlns:p14="http://schemas.microsoft.com/office/powerpoint/2010/main" val="264670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5982730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4941A43-4471-07A2-1413-82738AEC7686}"/>
              </a:ext>
            </a:extLst>
          </p:cNvPr>
          <p:cNvSpPr/>
          <p:nvPr/>
        </p:nvSpPr>
        <p:spPr>
          <a:xfrm>
            <a:off x="2495229" y="310632"/>
            <a:ext cx="7201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Desafios e Aprendizados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5EA522-954A-252A-05B9-869B5413A401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8CE656-70A5-FF6F-9A12-5D439741CF66}"/>
              </a:ext>
            </a:extLst>
          </p:cNvPr>
          <p:cNvSpPr/>
          <p:nvPr/>
        </p:nvSpPr>
        <p:spPr>
          <a:xfrm>
            <a:off x="6141308" y="1480677"/>
            <a:ext cx="5982730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D836DD-7122-9813-4BF3-2EFA7594AF06}"/>
              </a:ext>
            </a:extLst>
          </p:cNvPr>
          <p:cNvSpPr/>
          <p:nvPr/>
        </p:nvSpPr>
        <p:spPr>
          <a:xfrm>
            <a:off x="1629462" y="1480677"/>
            <a:ext cx="2619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0C0F22"/>
                </a:solidFill>
              </a:rPr>
              <a:t>Desafios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64520F-25B4-7904-B35A-E0596A399380}"/>
              </a:ext>
            </a:extLst>
          </p:cNvPr>
          <p:cNvSpPr/>
          <p:nvPr/>
        </p:nvSpPr>
        <p:spPr>
          <a:xfrm>
            <a:off x="7200432" y="1480677"/>
            <a:ext cx="41050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0C0F22"/>
                </a:solidFill>
              </a:rPr>
              <a:t>Aprendizados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BE7486-6098-BC08-F09D-DFE8030D8187}"/>
              </a:ext>
            </a:extLst>
          </p:cNvPr>
          <p:cNvSpPr/>
          <p:nvPr/>
        </p:nvSpPr>
        <p:spPr>
          <a:xfrm>
            <a:off x="11602579" y="604771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CA1D5D-CA1B-53BC-F06C-4FE098B00518}"/>
              </a:ext>
            </a:extLst>
          </p:cNvPr>
          <p:cNvSpPr txBox="1"/>
          <p:nvPr/>
        </p:nvSpPr>
        <p:spPr>
          <a:xfrm>
            <a:off x="8328086" y="3776644"/>
            <a:ext cx="22452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Node.js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MVC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94601C-3AD1-A067-749B-0241C5804D11}"/>
              </a:ext>
            </a:extLst>
          </p:cNvPr>
          <p:cNvSpPr txBox="1"/>
          <p:nvPr/>
        </p:nvSpPr>
        <p:spPr>
          <a:xfrm>
            <a:off x="1662374" y="3772120"/>
            <a:ext cx="2553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Cronograma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rgbClr val="0C0F22"/>
                </a:solidFill>
              </a:rPr>
              <a:t>Chart.js</a:t>
            </a:r>
          </a:p>
        </p:txBody>
      </p:sp>
    </p:spTree>
    <p:extLst>
      <p:ext uri="{BB962C8B-B14F-4D97-AF65-F5344CB8AC3E}">
        <p14:creationId xmlns:p14="http://schemas.microsoft.com/office/powerpoint/2010/main" val="134320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C2BEA6-A2CB-7D41-84AF-662A197F0A6E}"/>
              </a:ext>
            </a:extLst>
          </p:cNvPr>
          <p:cNvSpPr/>
          <p:nvPr/>
        </p:nvSpPr>
        <p:spPr>
          <a:xfrm>
            <a:off x="3674274" y="310632"/>
            <a:ext cx="48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Agradecimentos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EF75E7-460A-E62D-2D8B-80517767CDA2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F9390C-3F3B-D094-5D4A-2478A5F23E28}"/>
              </a:ext>
            </a:extLst>
          </p:cNvPr>
          <p:cNvSpPr txBox="1"/>
          <p:nvPr/>
        </p:nvSpPr>
        <p:spPr>
          <a:xfrm>
            <a:off x="2821460" y="2699667"/>
            <a:ext cx="65490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rgbClr val="0C0F22"/>
                </a:solidFill>
              </a:rPr>
              <a:t>Douglas</a:t>
            </a:r>
          </a:p>
          <a:p>
            <a:pPr algn="ctr"/>
            <a:r>
              <a:rPr lang="pt-BR" sz="2800" b="1" dirty="0">
                <a:ln w="0"/>
                <a:solidFill>
                  <a:srgbClr val="0C0F22"/>
                </a:solidFill>
              </a:rPr>
              <a:t>Marcos</a:t>
            </a:r>
          </a:p>
          <a:p>
            <a:pPr algn="ctr"/>
            <a:r>
              <a:rPr lang="pt-BR" sz="2800" b="1" dirty="0">
                <a:ln w="0"/>
                <a:solidFill>
                  <a:srgbClr val="0C0F22"/>
                </a:solidFill>
              </a:rPr>
              <a:t>Ivan</a:t>
            </a:r>
          </a:p>
          <a:p>
            <a:pPr algn="ctr"/>
            <a:r>
              <a:rPr lang="pt-BR" sz="2800" b="1" dirty="0">
                <a:ln w="0"/>
                <a:solidFill>
                  <a:srgbClr val="0C0F22"/>
                </a:solidFill>
              </a:rPr>
              <a:t>Luís</a:t>
            </a:r>
          </a:p>
          <a:p>
            <a:pPr algn="ctr"/>
            <a:r>
              <a:rPr lang="pt-BR" sz="2800" b="1" dirty="0">
                <a:ln w="0"/>
                <a:solidFill>
                  <a:srgbClr val="0C0F22"/>
                </a:solidFill>
              </a:rPr>
              <a:t>E aos meus parentes por terem me ajudado a testar o projeto!!</a:t>
            </a:r>
          </a:p>
        </p:txBody>
      </p:sp>
    </p:spTree>
    <p:extLst>
      <p:ext uri="{BB962C8B-B14F-4D97-AF65-F5344CB8AC3E}">
        <p14:creationId xmlns:p14="http://schemas.microsoft.com/office/powerpoint/2010/main" val="268891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E26A-0230-37EE-EFDC-A35553EED280}"/>
              </a:ext>
            </a:extLst>
          </p:cNvPr>
          <p:cNvSpPr/>
          <p:nvPr/>
        </p:nvSpPr>
        <p:spPr>
          <a:xfrm>
            <a:off x="67962" y="1480677"/>
            <a:ext cx="12056076" cy="529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C2BEA6-A2CB-7D41-84AF-662A197F0A6E}"/>
              </a:ext>
            </a:extLst>
          </p:cNvPr>
          <p:cNvSpPr/>
          <p:nvPr/>
        </p:nvSpPr>
        <p:spPr>
          <a:xfrm>
            <a:off x="4488829" y="310632"/>
            <a:ext cx="3214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</a:rPr>
              <a:t>... E é isso!</a:t>
            </a:r>
            <a:endParaRPr lang="pt-BR" sz="5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EF75E7-460A-E62D-2D8B-80517767CDA2}"/>
              </a:ext>
            </a:extLst>
          </p:cNvPr>
          <p:cNvSpPr/>
          <p:nvPr/>
        </p:nvSpPr>
        <p:spPr>
          <a:xfrm>
            <a:off x="11602579" y="60636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0"/>
                <a:solidFill>
                  <a:srgbClr val="0C0F22"/>
                </a:solidFill>
              </a:rPr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F9390C-3F3B-D094-5D4A-2478A5F23E28}"/>
              </a:ext>
            </a:extLst>
          </p:cNvPr>
          <p:cNvSpPr txBox="1"/>
          <p:nvPr/>
        </p:nvSpPr>
        <p:spPr>
          <a:xfrm>
            <a:off x="2821460" y="3156594"/>
            <a:ext cx="6549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n w="0"/>
                <a:solidFill>
                  <a:srgbClr val="0C0F22"/>
                </a:solidFill>
              </a:rPr>
              <a:t>Obrigado pela atenção!!!</a:t>
            </a:r>
          </a:p>
        </p:txBody>
      </p:sp>
    </p:spTree>
    <p:extLst>
      <p:ext uri="{BB962C8B-B14F-4D97-AF65-F5344CB8AC3E}">
        <p14:creationId xmlns:p14="http://schemas.microsoft.com/office/powerpoint/2010/main" val="1219634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Danylo Dias Gomes</dc:creator>
  <cp:lastModifiedBy>Danylo Dias Gomes</cp:lastModifiedBy>
  <cp:revision>1</cp:revision>
  <dcterms:created xsi:type="dcterms:W3CDTF">2022-06-14T02:35:47Z</dcterms:created>
  <dcterms:modified xsi:type="dcterms:W3CDTF">2022-06-14T02:36:03Z</dcterms:modified>
</cp:coreProperties>
</file>